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4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E2B6100-D2FC-4A6B-A4A4-89262144F8E4}" type="datetimeFigureOut">
              <a:rPr lang="en-US" smtClean="0"/>
              <a:t>10/6/2013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E476E2D-B4D8-4C12-9E38-6F360348A426}"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2B6100-D2FC-4A6B-A4A4-89262144F8E4}"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76E2D-B4D8-4C12-9E38-6F360348A4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2B6100-D2FC-4A6B-A4A4-89262144F8E4}"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76E2D-B4D8-4C12-9E38-6F360348A4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2B6100-D2FC-4A6B-A4A4-89262144F8E4}"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76E2D-B4D8-4C12-9E38-6F360348A4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E2B6100-D2FC-4A6B-A4A4-89262144F8E4}"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E476E2D-B4D8-4C12-9E38-6F360348A42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2B6100-D2FC-4A6B-A4A4-89262144F8E4}"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76E2D-B4D8-4C12-9E38-6F360348A4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2B6100-D2FC-4A6B-A4A4-89262144F8E4}" type="datetimeFigureOut">
              <a:rPr lang="en-US" smtClean="0"/>
              <a:t>10/6/2013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76E2D-B4D8-4C12-9E38-6F360348A4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2B6100-D2FC-4A6B-A4A4-89262144F8E4}" type="datetimeFigureOut">
              <a:rPr lang="en-US" smtClean="0"/>
              <a:t>10/6/2013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76E2D-B4D8-4C12-9E38-6F360348A4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B6100-D2FC-4A6B-A4A4-89262144F8E4}" type="datetimeFigureOut">
              <a:rPr lang="en-US" smtClean="0"/>
              <a:t>10/6/2013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76E2D-B4D8-4C12-9E38-6F360348A4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2B6100-D2FC-4A6B-A4A4-89262144F8E4}"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76E2D-B4D8-4C12-9E38-6F360348A4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2B6100-D2FC-4A6B-A4A4-89262144F8E4}"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76E2D-B4D8-4C12-9E38-6F360348A4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E2B6100-D2FC-4A6B-A4A4-89262144F8E4}" type="datetimeFigureOut">
              <a:rPr lang="en-US" smtClean="0"/>
              <a:t>10/6/2013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E476E2D-B4D8-4C12-9E38-6F360348A42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1340768"/>
            <a:ext cx="5878162" cy="1828800"/>
          </a:xfrm>
        </p:spPr>
        <p:txBody>
          <a:bodyPr>
            <a:normAutofit/>
          </a:bodyPr>
          <a:lstStyle/>
          <a:p>
            <a:r>
              <a:rPr lang="en-CA" sz="5400" dirty="0" smtClean="0"/>
              <a:t>Working With 4-Momenta</a:t>
            </a:r>
            <a:endParaRPr lang="en-US" sz="5400"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60680"/>
          </a:xfrm>
        </p:spPr>
        <p:txBody>
          <a:bodyPr/>
          <a:lstStyle/>
          <a:p>
            <a:r>
              <a:rPr lang="en-CA" dirty="0" smtClean="0"/>
              <a:t>Problem #2</a:t>
            </a:r>
            <a:br>
              <a:rPr lang="en-CA" dirty="0" smtClean="0"/>
            </a:br>
            <a:r>
              <a:rPr lang="en-CA" dirty="0" smtClean="0"/>
              <a:t>A </a:t>
            </a:r>
            <a:r>
              <a:rPr lang="en-CA" dirty="0" smtClean="0">
                <a:latin typeface="Symbol" pitchFamily="18" charset="2"/>
              </a:rPr>
              <a:t>p</a:t>
            </a:r>
            <a:r>
              <a:rPr lang="en-CA" baseline="30000" dirty="0" smtClean="0"/>
              <a:t>0</a:t>
            </a:r>
            <a:r>
              <a:rPr lang="en-CA" dirty="0" smtClean="0"/>
              <a:t> meson is moving with in the x-direction in a lab frame with a kinetic energy equal to twice its rest mass.  The meson decays into two photons which travel opposite each other as seen from a rocket frame traveling with the meson. Find the energies of the two photons in both the rocket frame and the lab frame as well as their direction in the lab frame.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60680"/>
          </a:xfrm>
        </p:spPr>
        <p:txBody>
          <a:bodyPr/>
          <a:lstStyle/>
          <a:p>
            <a:r>
              <a:rPr lang="en-CA" dirty="0" smtClean="0"/>
              <a:t>Problem #3</a:t>
            </a:r>
            <a:br>
              <a:rPr lang="en-CA" dirty="0" smtClean="0"/>
            </a:br>
            <a:r>
              <a:rPr lang="en-CA" dirty="0" smtClean="0"/>
              <a:t>Show that a high energy photon will scatter when colliding with a stationary electron according to the Compton Formula:</a:t>
            </a:r>
            <a:br>
              <a:rPr lang="en-CA" dirty="0" smtClean="0"/>
            </a:br>
            <a:endParaRPr lang="en-US" dirty="0"/>
          </a:p>
        </p:txBody>
      </p:sp>
      <p:graphicFrame>
        <p:nvGraphicFramePr>
          <p:cNvPr id="7" name="Object 6"/>
          <p:cNvGraphicFramePr>
            <a:graphicFrameLocks noChangeAspect="1"/>
          </p:cNvGraphicFramePr>
          <p:nvPr/>
        </p:nvGraphicFramePr>
        <p:xfrm>
          <a:off x="1979712" y="2492896"/>
          <a:ext cx="4491414" cy="1080641"/>
        </p:xfrm>
        <a:graphic>
          <a:graphicData uri="http://schemas.openxmlformats.org/presentationml/2006/ole">
            <p:oleObj spid="_x0000_s1026" name="Equation" r:id="rId3" imgW="1688760" imgH="406080" progId="Equation.DSMT4">
              <p:embed/>
            </p:oleObj>
          </a:graphicData>
        </a:graphic>
      </p:graphicFrame>
      <p:pic>
        <p:nvPicPr>
          <p:cNvPr id="8" name="Snagit_PPT3CD" descr="PPT3CD.png"/>
          <p:cNvPicPr>
            <a:picLocks noChangeAspect="1"/>
          </p:cNvPicPr>
          <p:nvPr/>
        </p:nvPicPr>
        <p:blipFill>
          <a:blip r:embed="rId4" cstate="print"/>
          <a:stretch>
            <a:fillRect/>
          </a:stretch>
        </p:blipFill>
        <p:spPr>
          <a:xfrm>
            <a:off x="2267744" y="3789040"/>
            <a:ext cx="3859561" cy="273630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Sample Problems…</a:t>
            </a:r>
            <a:endParaRPr lang="en-US" dirty="0"/>
          </a:p>
        </p:txBody>
      </p:sp>
      <p:sp>
        <p:nvSpPr>
          <p:cNvPr id="3" name="Content Placeholder 2"/>
          <p:cNvSpPr>
            <a:spLocks noGrp="1"/>
          </p:cNvSpPr>
          <p:nvPr>
            <p:ph idx="1"/>
          </p:nvPr>
        </p:nvSpPr>
        <p:spPr/>
        <p:txBody>
          <a:bodyPr>
            <a:normAutofit/>
          </a:bodyPr>
          <a:lstStyle/>
          <a:p>
            <a:r>
              <a:rPr lang="en-US" i="1" dirty="0" smtClean="0"/>
              <a:t>Problem</a:t>
            </a:r>
            <a:r>
              <a:rPr lang="en-US" dirty="0" smtClean="0"/>
              <a:t>: Imagine that somewhere in deep space a rock with mass 12kg is moving in the +x direction with v = 4/5 in some inertial frame. This rock then strikes another rock of mass m = 28kg at rest (v = 0). Pretend that the first rock simply bounces off the more massive rock and is subsequently observed to have an x-velocity of v = -5/13. What is the x-velocity v of the larger rock after the collision?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48680"/>
            <a:ext cx="7772400" cy="5806880"/>
          </a:xfrm>
        </p:spPr>
        <p:txBody>
          <a:bodyPr/>
          <a:lstStyle/>
          <a:p>
            <a:r>
              <a:rPr lang="en-CA" dirty="0" smtClean="0"/>
              <a:t>Determine p</a:t>
            </a:r>
            <a:r>
              <a:rPr lang="en-CA" baseline="-25000" dirty="0" smtClean="0"/>
              <a:t>1</a:t>
            </a:r>
            <a:r>
              <a:rPr lang="en-CA" dirty="0" smtClean="0"/>
              <a:t> and p</a:t>
            </a:r>
            <a:r>
              <a:rPr lang="en-CA" baseline="-25000" dirty="0" smtClean="0"/>
              <a:t>2</a:t>
            </a:r>
            <a:r>
              <a:rPr lang="en-CA" dirty="0" smtClean="0"/>
              <a:t> initial</a:t>
            </a:r>
          </a:p>
          <a:p>
            <a:r>
              <a:rPr lang="en-CA" dirty="0" smtClean="0"/>
              <a:t>Use conservation of 4-momentum</a:t>
            </a:r>
          </a:p>
          <a:p>
            <a:r>
              <a:rPr lang="en-CA" dirty="0" smtClean="0"/>
              <a:t>Try this using the 4-momentum Applet</a:t>
            </a:r>
          </a:p>
          <a:p>
            <a:r>
              <a:rPr lang="en-CA" dirty="0" smtClean="0"/>
              <a:t>Try this algebraically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nagit_PPT3AD" descr="PPT3AD.png"/>
          <p:cNvPicPr>
            <a:picLocks noChangeAspect="1"/>
          </p:cNvPicPr>
          <p:nvPr/>
        </p:nvPicPr>
        <p:blipFill>
          <a:blip r:embed="rId2" cstate="print"/>
          <a:stretch>
            <a:fillRect/>
          </a:stretch>
        </p:blipFill>
        <p:spPr>
          <a:xfrm>
            <a:off x="1719619" y="576619"/>
            <a:ext cx="5704762" cy="570476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nagit_PPT3AE" descr="PPT3AE.png"/>
          <p:cNvPicPr>
            <a:picLocks noChangeAspect="1"/>
          </p:cNvPicPr>
          <p:nvPr/>
        </p:nvPicPr>
        <p:blipFill>
          <a:blip r:embed="rId2" cstate="print"/>
          <a:stretch>
            <a:fillRect/>
          </a:stretch>
        </p:blipFill>
        <p:spPr>
          <a:xfrm>
            <a:off x="1719619" y="576619"/>
            <a:ext cx="5704762" cy="570476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nagit_PPT3AF" descr="PPT3AF.png"/>
          <p:cNvPicPr>
            <a:picLocks noChangeAspect="1"/>
          </p:cNvPicPr>
          <p:nvPr/>
        </p:nvPicPr>
        <p:blipFill>
          <a:blip r:embed="rId2" cstate="print"/>
          <a:stretch>
            <a:fillRect/>
          </a:stretch>
        </p:blipFill>
        <p:spPr>
          <a:xfrm>
            <a:off x="1719619" y="576619"/>
            <a:ext cx="5704762" cy="570476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nagit_PPT3B0" descr="PPT3B0.png"/>
          <p:cNvPicPr>
            <a:picLocks noChangeAspect="1"/>
          </p:cNvPicPr>
          <p:nvPr/>
        </p:nvPicPr>
        <p:blipFill>
          <a:blip r:embed="rId2" cstate="print"/>
          <a:stretch>
            <a:fillRect/>
          </a:stretch>
        </p:blipFill>
        <p:spPr>
          <a:xfrm>
            <a:off x="1719619" y="576619"/>
            <a:ext cx="5704762" cy="570476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nagit_PPT3B1" descr="PPT3B1.png"/>
          <p:cNvPicPr>
            <a:picLocks noChangeAspect="1"/>
          </p:cNvPicPr>
          <p:nvPr/>
        </p:nvPicPr>
        <p:blipFill>
          <a:blip r:embed="rId2" cstate="print"/>
          <a:stretch>
            <a:fillRect/>
          </a:stretch>
        </p:blipFill>
        <p:spPr>
          <a:xfrm>
            <a:off x="1719619" y="576619"/>
            <a:ext cx="5704762" cy="570476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nagit_PPT3B3" descr="PPT3B3.png"/>
          <p:cNvPicPr>
            <a:picLocks noChangeAspect="1"/>
          </p:cNvPicPr>
          <p:nvPr/>
        </p:nvPicPr>
        <p:blipFill>
          <a:blip r:embed="rId2" cstate="print"/>
          <a:stretch>
            <a:fillRect/>
          </a:stretch>
        </p:blipFill>
        <p:spPr>
          <a:xfrm>
            <a:off x="1719619" y="576619"/>
            <a:ext cx="5704762" cy="5704762"/>
          </a:xfrm>
          <a:prstGeom prst="rect">
            <a:avLst/>
          </a:prstGeom>
        </p:spPr>
      </p:pic>
      <p:pic>
        <p:nvPicPr>
          <p:cNvPr id="3" name="Snagit_PPT3B5" descr="PPT3B5.png"/>
          <p:cNvPicPr>
            <a:picLocks noChangeAspect="1"/>
          </p:cNvPicPr>
          <p:nvPr/>
        </p:nvPicPr>
        <p:blipFill>
          <a:blip r:embed="rId3" cstate="print"/>
          <a:stretch>
            <a:fillRect/>
          </a:stretch>
        </p:blipFill>
        <p:spPr>
          <a:xfrm>
            <a:off x="5508104" y="2996952"/>
            <a:ext cx="1752381" cy="271428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172</TotalTime>
  <Words>116</Words>
  <Application>Microsoft Office PowerPoint</Application>
  <PresentationFormat>On-screen Show (4:3)</PresentationFormat>
  <Paragraphs>9</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Apex</vt:lpstr>
      <vt:lpstr>MathType 6.0 Equation</vt:lpstr>
      <vt:lpstr>Working With 4-Momenta</vt:lpstr>
      <vt:lpstr>Sample Problems…</vt:lpstr>
      <vt:lpstr>Slide 3</vt:lpstr>
      <vt:lpstr>Slide 4</vt:lpstr>
      <vt:lpstr>Slide 5</vt:lpstr>
      <vt:lpstr>Slide 6</vt:lpstr>
      <vt:lpstr>Slide 7</vt:lpstr>
      <vt:lpstr>Slide 8</vt:lpstr>
      <vt:lpstr>Slide 9</vt:lpstr>
      <vt:lpstr>Slide 10</vt:lpstr>
      <vt:lpstr>Slide 11</vt:lpstr>
      <vt:lpstr>Slide 12</vt:lpstr>
    </vt:vector>
  </TitlesOfParts>
  <Company>The King's University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4-Momenta</dc:title>
  <dc:creator>The King's University College</dc:creator>
  <cp:lastModifiedBy>The King's University College</cp:lastModifiedBy>
  <cp:revision>7</cp:revision>
  <dcterms:created xsi:type="dcterms:W3CDTF">2013-10-07T02:34:46Z</dcterms:created>
  <dcterms:modified xsi:type="dcterms:W3CDTF">2013-10-07T05:27:27Z</dcterms:modified>
</cp:coreProperties>
</file>